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7077075" cy="9393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440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8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57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5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9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2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0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13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065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68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3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3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DF48-207D-4896-A59F-737F32B4775E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bamacare expla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177" y="256223"/>
            <a:ext cx="6029325" cy="643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023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057400"/>
            <a:ext cx="6248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different points of view are represented in </a:t>
            </a:r>
            <a:r>
              <a:rPr lang="en-US" sz="2800" dirty="0" smtClean="0"/>
              <a:t>the “</a:t>
            </a:r>
            <a:r>
              <a:rPr lang="en-US" sz="2800" dirty="0" err="1" smtClean="0"/>
              <a:t>Obamacare</a:t>
            </a:r>
            <a:r>
              <a:rPr lang="en-US" sz="2800" dirty="0" smtClean="0"/>
              <a:t>: Explain It Like I’m Five” comic </a:t>
            </a:r>
            <a:r>
              <a:rPr lang="en-US" sz="2800" dirty="0" smtClean="0"/>
              <a:t>strip?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987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front.scholastic.com/resource/uploads_upfront/News/2013-11/UPF-110413-Weekly-obamacare-671x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7200"/>
            <a:ext cx="6423758" cy="417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4765119"/>
            <a:ext cx="7391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Why </a:t>
            </a:r>
            <a:r>
              <a:rPr lang="en-US" sz="2800" dirty="0"/>
              <a:t>do you think the cartoonist depicted the </a:t>
            </a:r>
            <a:r>
              <a:rPr lang="en-US" sz="2800" dirty="0" err="1"/>
              <a:t>Obamacare</a:t>
            </a:r>
            <a:r>
              <a:rPr lang="en-US" sz="2800" dirty="0"/>
              <a:t> rollout as a rolling pin? Why is President Obama being rolled over by it</a:t>
            </a:r>
            <a:r>
              <a:rPr lang="en-US" sz="2800" dirty="0" smtClean="0"/>
              <a:t>?</a:t>
            </a:r>
          </a:p>
          <a:p>
            <a:pPr algn="ctr"/>
            <a:endParaRPr lang="en-US" sz="1400" dirty="0"/>
          </a:p>
          <a:p>
            <a:pPr algn="ctr"/>
            <a:endParaRPr lang="en-US" sz="1400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73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47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</dc:creator>
  <cp:lastModifiedBy>Dom Lambek</cp:lastModifiedBy>
  <cp:revision>6</cp:revision>
  <cp:lastPrinted>2013-11-13T23:32:11Z</cp:lastPrinted>
  <dcterms:created xsi:type="dcterms:W3CDTF">2013-11-13T19:49:26Z</dcterms:created>
  <dcterms:modified xsi:type="dcterms:W3CDTF">2014-11-18T20:51:23Z</dcterms:modified>
</cp:coreProperties>
</file>